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458" r:id="rId1"/>
  </p:sldMasterIdLst>
  <p:sldIdLst>
    <p:sldId id="261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0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65" r:id="rId7"/>
    <p:sldLayoutId id="2147484466" r:id="rId8"/>
    <p:sldLayoutId id="2147484467" r:id="rId9"/>
    <p:sldLayoutId id="2147484468" r:id="rId10"/>
    <p:sldLayoutId id="21474844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group/70000001463990" TargetMode="External"/><Relationship Id="rId2" Type="http://schemas.openxmlformats.org/officeDocument/2006/relationships/hyperlink" Target="https://t.me/FNSYNAO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097016" y="692696"/>
            <a:ext cx="3744416" cy="2872421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</a:t>
            </a:r>
            <a:r>
              <a:rPr lang="ru-RU" sz="11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канал «ФНС ЯНАО – семинары» предназначен для проведения налоговыми органами Ямала </a:t>
            </a:r>
            <a:r>
              <a:rPr lang="ru-RU" sz="1100" b="1" dirty="0" err="1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1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1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err="1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1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</a:t>
            </a:r>
            <a:r>
              <a:rPr lang="ru-RU" sz="11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1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11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548680"/>
            <a:ext cx="4176464" cy="630932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К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алендарь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мероприятий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мая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теме: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«ЕНС: преимущества и порядок применения»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№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600" dirty="0">
                <a:solidFill>
                  <a:srgbClr val="242852">
                    <a:lumMod val="40000"/>
                    <a:lumOff val="60000"/>
                  </a:srgb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https://</a:t>
            </a:r>
            <a:r>
              <a:rPr lang="en-US" sz="1600" dirty="0" smtClean="0">
                <a:solidFill>
                  <a:srgbClr val="242852">
                    <a:lumMod val="40000"/>
                    <a:lumOff val="60000"/>
                  </a:srgb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t.me/FNSYNAO</a:t>
            </a:r>
            <a:endParaRPr lang="ru-RU" sz="1600" dirty="0" smtClean="0">
              <a:solidFill>
                <a:srgbClr val="242852">
                  <a:lumMod val="40000"/>
                  <a:lumOff val="6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мая в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теме: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 сервисы ФНС России, в том числе 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егистрация ЮЛ и ИП. Получение сведений из ЕГРЮЛ/ЕГРИП. Типовой устав».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№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t.me/FNSYNAO</a:t>
            </a:r>
            <a:endParaRPr lang="ru-RU" sz="1600" dirty="0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 мая в 15:00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теме: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сервисы ФНС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России. ЕНС в рамках транспортного и земельного налогов ЮЛ. Декларационная кампания 2022 года. КЭП».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3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 по адресу: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-Сале, ул. 50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 Ямалу, д. 7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мая в 15:00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по теме: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«Сальдо ЕНС, платежные документы, резервирование платежей, порядок предоставления и заполнения уведомлений об исчисленных суммах налогов, авансовых платежей по налогам, страховым взносам».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по адресу: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Салехард,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Губкина, д.6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Лабытнанги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ул. Гагарина, д. 20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298182" y="3501007"/>
            <a:ext cx="3399234" cy="2620095"/>
          </a:xfrm>
        </p:spPr>
        <p:txBody>
          <a:bodyPr>
            <a:normAutofit/>
          </a:bodyPr>
          <a:lstStyle/>
          <a:p>
            <a:r>
              <a:rPr lang="ru-RU" sz="800" b="1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Контактные телефоны по вопросам ЕНС:</a:t>
            </a: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МИФНС России №3 по ЯНАО (г. </a:t>
            </a:r>
            <a:r>
              <a:rPr lang="ru-RU" sz="800" dirty="0" err="1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Тарко</a:t>
            </a: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-Сале): 8(34997) 2-45-91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МИФНС России № 4 по ЯНАО (г. Надым): 8(3499)50-15-17, 50-15-65, </a:t>
            </a:r>
            <a:r>
              <a:rPr lang="en-US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50-15-49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Контактная информация: 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сайт: www.nalog.ru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мы в </a:t>
            </a:r>
            <a:r>
              <a:rPr lang="ru-RU" sz="800" dirty="0" err="1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соцсетях</a:t>
            </a: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b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629DD1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https://vk.com/club217972703   </a:t>
            </a:r>
            <a:r>
              <a:rPr lang="ru-RU" sz="8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8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8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  <a:hlinkClick r:id="rId3"/>
              </a:rPr>
              <a:t>https://ok.ru/group/70000001463990</a:t>
            </a:r>
            <a:r>
              <a:rPr lang="ru-RU" sz="8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8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92" y="2146970"/>
            <a:ext cx="1080120" cy="103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16" y="641873"/>
            <a:ext cx="792088" cy="77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Штриховая стрелка вправо 1"/>
          <p:cNvSpPr/>
          <p:nvPr/>
        </p:nvSpPr>
        <p:spPr>
          <a:xfrm>
            <a:off x="4160912" y="2146970"/>
            <a:ext cx="1800200" cy="144016"/>
          </a:xfrm>
          <a:prstGeom prst="stripedRight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68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1351</TotalTime>
  <Words>16</Words>
  <Application>Microsoft Office PowerPoint</Application>
  <PresentationFormat>Лист A4 (210x297 мм)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215</cp:revision>
  <cp:lastPrinted>2023-03-24T03:51:23Z</cp:lastPrinted>
  <dcterms:created xsi:type="dcterms:W3CDTF">2020-04-10T13:09:37Z</dcterms:created>
  <dcterms:modified xsi:type="dcterms:W3CDTF">2023-05-19T11:06:46Z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